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authors.xml" ContentType="application/vnd.ms-powerpoint.author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customXml/item3.xml" ContentType="application/xml"/>
  <Override PartName="/customXml/itemProps31.xml" ContentType="application/vnd.openxmlformats-officedocument.customXmlProperties+xml"/>
  <Override PartName="/ppt/viewProps.xml" ContentType="application/vnd.openxmlformats-officedocument.presentationml.viewProps+xml"/>
  <Override PartName="/customXml/item22.xml" ContentType="application/xml"/>
  <Override PartName="/customXml/itemProps22.xml" ContentType="application/vnd.openxmlformats-officedocument.customXmlProperties+xml"/>
  <Override PartName="/ppt/presProps.xml" ContentType="application/vnd.openxmlformats-officedocument.presentationml.presProps+xml"/>
  <Override PartName="/customXml/item13.xml" ContentType="application/xml"/>
  <Override PartName="/customXml/itemProps1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1"/>
  </p:sldMasterIdLst>
  <p:notesMasterIdLst>
    <p:notesMasterId r:id="rId3"/>
  </p:notesMasterIdLst>
  <p:sldIdLst>
    <p:sldId id="263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B1A"/>
    <a:srgbClr val="3B5D4C"/>
    <a:srgbClr val="415D75"/>
    <a:srgbClr val="4B8176"/>
    <a:srgbClr val="E18572"/>
    <a:srgbClr val="C79FDD"/>
    <a:srgbClr val="1F4B71"/>
    <a:srgbClr val="00B3D3"/>
    <a:srgbClr val="46866E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719"/>
  </p:normalViewPr>
  <p:slideViewPr>
    <p:cSldViewPr snapToGrid="0" snapToObjects="1">
      <p:cViewPr>
        <p:scale>
          <a:sx n="100" d="100"/>
          <a:sy n="100" d="100"/>
        </p:scale>
        <p:origin x="581" y="-8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8/10/relationships/authors" Target="/ppt/authors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customXml" Target="/customXml/item3.xml" Id="rId11" /><Relationship Type="http://schemas.openxmlformats.org/officeDocument/2006/relationships/viewProps" Target="/ppt/viewProps.xml" Id="rId5" /><Relationship Type="http://schemas.openxmlformats.org/officeDocument/2006/relationships/customXml" Target="/customXml/item2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1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AE0A3-FC72-C943-8915-67B78CCBD2EB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EF4D5-177F-4345-931A-46460CD21E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9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2.png" Id="rId2" /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{image_background}">
            <a:extLst>
              <a:ext uri="{FF2B5EF4-FFF2-40B4-BE49-F238E27FC236}">
                <a16:creationId xmlns:a16="http://schemas.microsoft.com/office/drawing/2014/main" id="{80AE0E34-0D74-A459-D18E-5A0F34A8AD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3" name="Picture 2" descr="A black and white photo frame&#10;&#10;Description automatically generated">
            <a:extLst>
              <a:ext uri="{FF2B5EF4-FFF2-40B4-BE49-F238E27FC236}">
                <a16:creationId xmlns:a16="http://schemas.microsoft.com/office/drawing/2014/main" id="{B453A0B6-BF6A-C976-6995-F09833B5DB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88" y="471311"/>
            <a:ext cx="9324623" cy="6829777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8C85D55-B9BF-8AC5-BF9D-81A20C2F38DF}"/>
              </a:ext>
            </a:extLst>
          </p:cNvPr>
          <p:cNvCxnSpPr>
            <a:cxnSpLocks/>
          </p:cNvCxnSpPr>
          <p:nvPr userDrawn="1"/>
        </p:nvCxnSpPr>
        <p:spPr>
          <a:xfrm>
            <a:off x="2177034" y="6155148"/>
            <a:ext cx="2185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37EF2B01-DDF2-D522-F00D-AF3B3EBC1292}"/>
              </a:ext>
            </a:extLst>
          </p:cNvPr>
          <p:cNvCxnSpPr>
            <a:cxnSpLocks/>
          </p:cNvCxnSpPr>
          <p:nvPr userDrawn="1"/>
        </p:nvCxnSpPr>
        <p:spPr>
          <a:xfrm>
            <a:off x="5705475" y="6155148"/>
            <a:ext cx="21854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AFB3072-1661-75A5-DEC0-3CA87B707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033" y="3263959"/>
            <a:ext cx="5713857" cy="130759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35C1E30-0CC6-6E56-27F8-4A1FBD8AEF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67128" y="1429636"/>
            <a:ext cx="5733288" cy="804672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ct val="110000"/>
              </a:lnSpc>
              <a:spcBef>
                <a:spcPts val="0"/>
              </a:spcBef>
              <a:defRPr sz="2400" b="1" cap="all" baseline="0">
                <a:solidFill>
                  <a:schemeClr val="accent1"/>
                </a:solidFill>
                <a:latin typeface="+mj-lt"/>
              </a:defRPr>
            </a:lvl1pPr>
            <a:lvl2pPr>
              <a:defRPr>
                <a:solidFill>
                  <a:srgbClr val="FF0000"/>
                </a:solidFill>
                <a:latin typeface="+mj-lt"/>
              </a:defRPr>
            </a:lvl2pPr>
            <a:lvl3pPr>
              <a:defRPr>
                <a:solidFill>
                  <a:srgbClr val="FF0000"/>
                </a:solidFill>
                <a:latin typeface="+mj-lt"/>
              </a:defRPr>
            </a:lvl3pPr>
            <a:lvl4pPr>
              <a:defRPr>
                <a:solidFill>
                  <a:srgbClr val="FF0000"/>
                </a:solidFill>
                <a:latin typeface="+mj-lt"/>
              </a:defRPr>
            </a:lvl4pPr>
            <a:lvl5pPr>
              <a:defRPr>
                <a:solidFill>
                  <a:srgbClr val="FF0000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A625923-D4EB-C31B-A300-4A5E68D3B4C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67128" y="2457147"/>
            <a:ext cx="5733288" cy="58397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  <a:lvl2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2pPr>
            <a:lvl3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3pPr>
            <a:lvl4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4pPr>
            <a:lvl5pPr>
              <a:lnSpc>
                <a:spcPct val="103000"/>
              </a:lnSpc>
              <a:defRPr sz="14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add text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A0BC91D-2A9D-0861-D81E-4AFE739522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67128" y="4794389"/>
            <a:ext cx="5733288" cy="552596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70FB9E8-1FA2-1BB9-8CD5-7ED5791C8A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76272" y="5754049"/>
            <a:ext cx="2194560" cy="38404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2700">
                <a:solidFill>
                  <a:schemeClr val="tx1"/>
                </a:solidFill>
                <a:latin typeface="Rastanty Cortez" panose="02000506000000020003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D76EC103-F8A4-4C1F-B558-22E170954D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6272" y="6172200"/>
            <a:ext cx="2194560" cy="38404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19BAB0D-EE3A-10C2-7CF6-A11A9AA10E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05856" y="5754049"/>
            <a:ext cx="2194560" cy="38404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4A8156F-F412-4A2A-7EC4-423DFA33741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05856" y="6172200"/>
            <a:ext cx="2194560" cy="38404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lnSpc>
                <a:spcPct val="103000"/>
              </a:lnSpc>
              <a:spcBef>
                <a:spcPts val="0"/>
              </a:spcBef>
              <a:defRPr sz="105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09184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8C09B-0610-07D7-5B59-E902DEB1F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2149" y="2664177"/>
            <a:ext cx="8887619" cy="4336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25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1028700" rtl="0" eaLnBrk="1" latinLnBrk="0" hangingPunct="1">
        <a:lnSpc>
          <a:spcPct val="85000"/>
        </a:lnSpc>
        <a:spcBef>
          <a:spcPct val="0"/>
        </a:spcBef>
        <a:buNone/>
        <a:defRPr sz="4500" b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28700" rtl="0" eaLnBrk="1" latinLnBrk="0" hangingPunct="1">
        <a:lnSpc>
          <a:spcPct val="103000"/>
        </a:lnSpc>
        <a:spcBef>
          <a:spcPts val="1125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ctr" defTabSz="1028700" rtl="0" eaLnBrk="1" latinLnBrk="0" hangingPunct="1">
        <a:lnSpc>
          <a:spcPct val="103000"/>
        </a:lnSpc>
        <a:spcBef>
          <a:spcPts val="563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ctr" defTabSz="102870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ctr" defTabSz="102870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ctr" defTabSz="1028700" rtl="0" eaLnBrk="1" latinLnBrk="0" hangingPunct="1">
        <a:lnSpc>
          <a:spcPct val="103000"/>
        </a:lnSpc>
        <a:spcBef>
          <a:spcPts val="563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0" pos="3168" userDrawn="1">
          <p15:clr>
            <a:srgbClr val="A4A3A4"/>
          </p15:clr>
        </p15:guide>
        <p15:guide id="51" orient="horz" pos="2448" userDrawn="1">
          <p15:clr>
            <a:srgbClr val="A4A3A4"/>
          </p15:clr>
        </p15:guide>
        <p15:guide id="52" pos="240" userDrawn="1">
          <p15:clr>
            <a:srgbClr val="F26B43"/>
          </p15:clr>
        </p15:guide>
        <p15:guide id="53" pos="493" userDrawn="1">
          <p15:clr>
            <a:srgbClr val="F26B43"/>
          </p15:clr>
        </p15:guide>
        <p15:guide id="54" pos="613" userDrawn="1">
          <p15:clr>
            <a:srgbClr val="F26B43"/>
          </p15:clr>
        </p15:guide>
        <p15:guide id="55" pos="867" userDrawn="1">
          <p15:clr>
            <a:srgbClr val="F26B43"/>
          </p15:clr>
        </p15:guide>
        <p15:guide id="56" pos="987" userDrawn="1">
          <p15:clr>
            <a:srgbClr val="F26B43"/>
          </p15:clr>
        </p15:guide>
        <p15:guide id="57" pos="1241" userDrawn="1">
          <p15:clr>
            <a:srgbClr val="F26B43"/>
          </p15:clr>
        </p15:guide>
        <p15:guide id="58" pos="1361" userDrawn="1">
          <p15:clr>
            <a:srgbClr val="F26B43"/>
          </p15:clr>
        </p15:guide>
        <p15:guide id="59" pos="1614" userDrawn="1">
          <p15:clr>
            <a:srgbClr val="F26B43"/>
          </p15:clr>
        </p15:guide>
        <p15:guide id="60" pos="1734" userDrawn="1">
          <p15:clr>
            <a:srgbClr val="F26B43"/>
          </p15:clr>
        </p15:guide>
        <p15:guide id="61" pos="1987" userDrawn="1">
          <p15:clr>
            <a:srgbClr val="F26B43"/>
          </p15:clr>
        </p15:guide>
        <p15:guide id="62" pos="2107" userDrawn="1">
          <p15:clr>
            <a:srgbClr val="F26B43"/>
          </p15:clr>
        </p15:guide>
        <p15:guide id="63" pos="2361" userDrawn="1">
          <p15:clr>
            <a:srgbClr val="F26B43"/>
          </p15:clr>
        </p15:guide>
        <p15:guide id="64" pos="2481" userDrawn="1">
          <p15:clr>
            <a:srgbClr val="F26B43"/>
          </p15:clr>
        </p15:guide>
        <p15:guide id="65" pos="2735" userDrawn="1">
          <p15:clr>
            <a:srgbClr val="F26B43"/>
          </p15:clr>
        </p15:guide>
        <p15:guide id="66" pos="2855" userDrawn="1">
          <p15:clr>
            <a:srgbClr val="F26B43"/>
          </p15:clr>
        </p15:guide>
        <p15:guide id="67" pos="3108" userDrawn="1">
          <p15:clr>
            <a:srgbClr val="F26B43"/>
          </p15:clr>
        </p15:guide>
        <p15:guide id="68" pos="3228" userDrawn="1">
          <p15:clr>
            <a:srgbClr val="F26B43"/>
          </p15:clr>
        </p15:guide>
        <p15:guide id="69" pos="3481" userDrawn="1">
          <p15:clr>
            <a:srgbClr val="F26B43"/>
          </p15:clr>
        </p15:guide>
        <p15:guide id="70" pos="3601" userDrawn="1">
          <p15:clr>
            <a:srgbClr val="F26B43"/>
          </p15:clr>
        </p15:guide>
        <p15:guide id="71" pos="3855" userDrawn="1">
          <p15:clr>
            <a:srgbClr val="F26B43"/>
          </p15:clr>
        </p15:guide>
        <p15:guide id="72" pos="3975" userDrawn="1">
          <p15:clr>
            <a:srgbClr val="F26B43"/>
          </p15:clr>
        </p15:guide>
        <p15:guide id="73" pos="4229" userDrawn="1">
          <p15:clr>
            <a:srgbClr val="F26B43"/>
          </p15:clr>
        </p15:guide>
        <p15:guide id="74" pos="4349" userDrawn="1">
          <p15:clr>
            <a:srgbClr val="F26B43"/>
          </p15:clr>
        </p15:guide>
        <p15:guide id="75" pos="4602" userDrawn="1">
          <p15:clr>
            <a:srgbClr val="F26B43"/>
          </p15:clr>
        </p15:guide>
        <p15:guide id="76" pos="4722" userDrawn="1">
          <p15:clr>
            <a:srgbClr val="F26B43"/>
          </p15:clr>
        </p15:guide>
        <p15:guide id="77" pos="4975" userDrawn="1">
          <p15:clr>
            <a:srgbClr val="F26B43"/>
          </p15:clr>
        </p15:guide>
        <p15:guide id="78" pos="5095" userDrawn="1">
          <p15:clr>
            <a:srgbClr val="F26B43"/>
          </p15:clr>
        </p15:guide>
        <p15:guide id="79" pos="5349" userDrawn="1">
          <p15:clr>
            <a:srgbClr val="F26B43"/>
          </p15:clr>
        </p15:guide>
        <p15:guide id="80" pos="5469" userDrawn="1">
          <p15:clr>
            <a:srgbClr val="F26B43"/>
          </p15:clr>
        </p15:guide>
        <p15:guide id="81" pos="5723" userDrawn="1">
          <p15:clr>
            <a:srgbClr val="F26B43"/>
          </p15:clr>
        </p15:guide>
        <p15:guide id="82" pos="5843" userDrawn="1">
          <p15:clr>
            <a:srgbClr val="F26B43"/>
          </p15:clr>
        </p15:guide>
        <p15:guide id="83" pos="6096" userDrawn="1">
          <p15:clr>
            <a:srgbClr val="F26B43"/>
          </p15:clr>
        </p15:guide>
        <p15:guide id="84" orient="horz" pos="240" userDrawn="1">
          <p15:clr>
            <a:srgbClr val="F26B43"/>
          </p15:clr>
        </p15:guide>
        <p15:guide id="85" orient="horz" pos="687" userDrawn="1">
          <p15:clr>
            <a:srgbClr val="F26B43"/>
          </p15:clr>
        </p15:guide>
        <p15:guide id="86" orient="horz" pos="807" userDrawn="1">
          <p15:clr>
            <a:srgbClr val="F26B43"/>
          </p15:clr>
        </p15:guide>
        <p15:guide id="87" orient="horz" pos="1254" userDrawn="1">
          <p15:clr>
            <a:srgbClr val="F26B43"/>
          </p15:clr>
        </p15:guide>
        <p15:guide id="88" orient="horz" pos="1374" userDrawn="1">
          <p15:clr>
            <a:srgbClr val="F26B43"/>
          </p15:clr>
        </p15:guide>
        <p15:guide id="89" orient="horz" pos="1821" userDrawn="1">
          <p15:clr>
            <a:srgbClr val="F26B43"/>
          </p15:clr>
        </p15:guide>
        <p15:guide id="90" orient="horz" pos="1941" userDrawn="1">
          <p15:clr>
            <a:srgbClr val="F26B43"/>
          </p15:clr>
        </p15:guide>
        <p15:guide id="91" orient="horz" pos="2388" userDrawn="1">
          <p15:clr>
            <a:srgbClr val="F26B43"/>
          </p15:clr>
        </p15:guide>
        <p15:guide id="92" orient="horz" pos="2508" userDrawn="1">
          <p15:clr>
            <a:srgbClr val="F26B43"/>
          </p15:clr>
        </p15:guide>
        <p15:guide id="93" orient="horz" pos="2955" userDrawn="1">
          <p15:clr>
            <a:srgbClr val="F26B43"/>
          </p15:clr>
        </p15:guide>
        <p15:guide id="94" orient="horz" pos="3075" userDrawn="1">
          <p15:clr>
            <a:srgbClr val="F26B43"/>
          </p15:clr>
        </p15:guide>
        <p15:guide id="95" orient="horz" pos="3522" userDrawn="1">
          <p15:clr>
            <a:srgbClr val="F26B43"/>
          </p15:clr>
        </p15:guide>
        <p15:guide id="96" orient="horz" pos="3642" userDrawn="1">
          <p15:clr>
            <a:srgbClr val="F26B43"/>
          </p15:clr>
        </p15:guide>
        <p15:guide id="97" orient="horz" pos="4089" userDrawn="1">
          <p15:clr>
            <a:srgbClr val="F26B43"/>
          </p15:clr>
        </p15:guide>
        <p15:guide id="98" orient="horz" pos="4209" userDrawn="1">
          <p15:clr>
            <a:srgbClr val="F26B43"/>
          </p15:clr>
        </p15:guide>
        <p15:guide id="99" orient="horz" pos="4656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56">
            <a:extLst>
              <a:ext uri="{FF2B5EF4-FFF2-40B4-BE49-F238E27FC236}">
                <a16:creationId xmlns:a16="http://schemas.microsoft.com/office/drawing/2014/main" id="{AC524B7B-DA10-DA74-0F95-169D94AC3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033" y="3263959"/>
            <a:ext cx="5713857" cy="1307592"/>
          </a:xfrm>
        </p:spPr>
        <p:txBody>
          <a:bodyPr/>
          <a:lstStyle/>
          <a:p>
            <a:r>
              <a:rPr lang="en-US" dirty="0"/>
              <a:t>Petja Hrovat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CD28B76-12FC-EB41-FA47-DC0C3F792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7128" y="1429636"/>
            <a:ext cx="5733288" cy="804672"/>
          </a:xfrm>
        </p:spPr>
        <p:txBody>
          <a:bodyPr/>
          <a:lstStyle/>
          <a:p>
            <a:r>
              <a:rPr lang="en-US" dirty="0"/>
              <a:t>Best Birder Award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7AE0314-2041-04FC-D8AE-5B5AE39EB2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67128" y="2457147"/>
            <a:ext cx="5733288" cy="583973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7DB5788-D225-A25F-B8E5-770B64A3F7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7128" y="4794389"/>
            <a:ext cx="5733288" cy="552596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in recognition of their successfully cataloging over 10,000 species.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7FBD34-6873-1683-32B3-DB91E10B0F0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76272" y="5754049"/>
            <a:ext cx="2194560" cy="384048"/>
          </a:xfrm>
        </p:spPr>
        <p:txBody>
          <a:bodyPr/>
          <a:lstStyle/>
          <a:p>
            <a:r>
              <a:rPr lang="en-US" dirty="0"/>
              <a:t>Moni Sisodiya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B5C9C-6D17-079F-38FD-982034B3C45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76272" y="6172200"/>
            <a:ext cx="2194560" cy="384048"/>
          </a:xfrm>
        </p:spPr>
        <p:txBody>
          <a:bodyPr/>
          <a:lstStyle/>
          <a:p>
            <a:r>
              <a:rPr lang="en-US" dirty="0"/>
              <a:t>Presenter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8B58F-2BE2-CFCE-3377-5F1ACA0B7A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705856" y="5754049"/>
            <a:ext cx="2194560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6A670F-D146-2342-14B9-8F9ED54348C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05856" y="6172200"/>
            <a:ext cx="2194560" cy="384048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63832915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ustom 5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32B1A"/>
      </a:accent1>
      <a:accent2>
        <a:srgbClr val="FFB030"/>
      </a:accent2>
      <a:accent3>
        <a:srgbClr val="4B8176"/>
      </a:accent3>
      <a:accent4>
        <a:srgbClr val="3B5D4C"/>
      </a:accent4>
      <a:accent5>
        <a:srgbClr val="C87159"/>
      </a:accent5>
      <a:accent6>
        <a:srgbClr val="FFE56E"/>
      </a:accent6>
      <a:hlink>
        <a:srgbClr val="0563C1"/>
      </a:hlink>
      <a:folHlink>
        <a:srgbClr val="954F72"/>
      </a:folHlink>
    </a:clrScheme>
    <a:fontScheme name="Custom 205">
      <a:majorFont>
        <a:latin typeface="Selawik Semibold"/>
        <a:ea typeface=""/>
        <a:cs typeface=""/>
      </a:majorFont>
      <a:minorFont>
        <a:latin typeface="Selawi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P_Certificate_20_win32_SD_v2" id="{94BD7235-737E-49BF-89E7-DB94761C5D94}" vid="{156D9478-0715-4AE5-A463-94F0F9B68A5C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00038C94-3B64-4C3A-8319-8EFC0A8953D5}"/>
</file>

<file path=customXml/itemProps22.xml><?xml version="1.0" encoding="utf-8"?>
<ds:datastoreItem xmlns:ds="http://schemas.openxmlformats.org/officeDocument/2006/customXml" ds:itemID="{C3AD823E-143A-43FD-8427-0A9CB50AE597}"/>
</file>

<file path=customXml/itemProps31.xml><?xml version="1.0" encoding="utf-8"?>
<ds:datastoreItem xmlns:ds="http://schemas.openxmlformats.org/officeDocument/2006/customXml" ds:itemID="{1F07DAFD-60EC-40F9-9913-313DEE96F60B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26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Rastanty Cortez</vt:lpstr>
      <vt:lpstr>Selawik</vt:lpstr>
      <vt:lpstr>Selawik Semibold</vt:lpstr>
      <vt:lpstr>Custom</vt:lpstr>
      <vt:lpstr>Petja Hrovat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Petja Hrovat</dc:title>
  <dcterms:created xsi:type="dcterms:W3CDTF">2024-05-02T06:44:46Z</dcterms:created>
  <dcterms:modified xsi:type="dcterms:W3CDTF">2024-08-29T06:48:14Z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